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png"/><Relationship Id="rId3" Type="http://schemas.openxmlformats.org/officeDocument/2006/relationships/image" Target="../media/image1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Matthew Liu, 20/04/21"/>
          <p:cNvSpPr txBox="1"/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/>
          <a:lstStyle/>
          <a:p>
            <a:pPr/>
            <a:r>
              <a:t>Matthew Liu, 20/04/21</a:t>
            </a:r>
          </a:p>
        </p:txBody>
      </p:sp>
      <p:sp>
        <p:nvSpPr>
          <p:cNvPr id="152" name="Portfolio presentation"/>
          <p:cNvSpPr txBox="1"/>
          <p:nvPr>
            <p:ph type="title"/>
          </p:nvPr>
        </p:nvSpPr>
        <p:spPr>
          <a:xfrm>
            <a:off x="1206495" y="2574990"/>
            <a:ext cx="21971006" cy="4648203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Portfolio presentation</a:t>
            </a:r>
          </a:p>
        </p:txBody>
      </p:sp>
      <p:sp>
        <p:nvSpPr>
          <p:cNvPr id="153" name="Slide deck"/>
          <p:cNvSpPr txBox="1"/>
          <p:nvPr/>
        </p:nvSpPr>
        <p:spPr>
          <a:xfrm>
            <a:off x="1201342" y="7223190"/>
            <a:ext cx="21971002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defRPr b="1" sz="5500">
                <a:solidFill>
                  <a:srgbClr val="000000"/>
                </a:solidFill>
              </a:defRPr>
            </a:lvl1pPr>
          </a:lstStyle>
          <a:p>
            <a:pPr/>
            <a:r>
              <a:t>Slide deck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reviews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Previews</a:t>
            </a:r>
          </a:p>
        </p:txBody>
      </p:sp>
      <p:grpSp>
        <p:nvGrpSpPr>
          <p:cNvPr id="208" name="Group"/>
          <p:cNvGrpSpPr/>
          <p:nvPr/>
        </p:nvGrpSpPr>
        <p:grpSpPr>
          <a:xfrm>
            <a:off x="17964582" y="1313455"/>
            <a:ext cx="5098321" cy="11679105"/>
            <a:chOff x="0" y="0"/>
            <a:chExt cx="5098319" cy="11679103"/>
          </a:xfrm>
        </p:grpSpPr>
        <p:sp>
          <p:nvSpPr>
            <p:cNvPr id="206" name="About me page-mobile"/>
            <p:cNvSpPr txBox="1"/>
            <p:nvPr/>
          </p:nvSpPr>
          <p:spPr>
            <a:xfrm>
              <a:off x="0" y="-1"/>
              <a:ext cx="5098320" cy="5107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About me page-mobile</a:t>
              </a:r>
            </a:p>
          </p:txBody>
        </p:sp>
        <p:pic>
          <p:nvPicPr>
            <p:cNvPr id="207" name="aboutme mobile.png" descr="aboutme mobil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12352"/>
              <a:ext cx="5098320" cy="110667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11" name="Group"/>
          <p:cNvGrpSpPr/>
          <p:nvPr/>
        </p:nvGrpSpPr>
        <p:grpSpPr>
          <a:xfrm>
            <a:off x="293451" y="3662633"/>
            <a:ext cx="11081916" cy="7741537"/>
            <a:chOff x="0" y="0"/>
            <a:chExt cx="11081915" cy="7741534"/>
          </a:xfrm>
        </p:grpSpPr>
        <p:sp>
          <p:nvSpPr>
            <p:cNvPr id="209" name="Home page-tablet"/>
            <p:cNvSpPr txBox="1"/>
            <p:nvPr/>
          </p:nvSpPr>
          <p:spPr>
            <a:xfrm>
              <a:off x="0" y="-1"/>
              <a:ext cx="11081916" cy="5107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Home page-tablet</a:t>
              </a:r>
            </a:p>
          </p:txBody>
        </p:sp>
        <p:pic>
          <p:nvPicPr>
            <p:cNvPr id="210" name="homepagetablet.png" descr="homepagetablet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612352"/>
              <a:ext cx="11081915" cy="71291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14" name="Group"/>
          <p:cNvGrpSpPr/>
          <p:nvPr/>
        </p:nvGrpSpPr>
        <p:grpSpPr>
          <a:xfrm>
            <a:off x="12442735" y="1339221"/>
            <a:ext cx="5114732" cy="11679105"/>
            <a:chOff x="0" y="0"/>
            <a:chExt cx="5114731" cy="11679103"/>
          </a:xfrm>
        </p:grpSpPr>
        <p:sp>
          <p:nvSpPr>
            <p:cNvPr id="212" name="Home page-mobile"/>
            <p:cNvSpPr txBox="1"/>
            <p:nvPr/>
          </p:nvSpPr>
          <p:spPr>
            <a:xfrm>
              <a:off x="-1" y="-1"/>
              <a:ext cx="5114733" cy="5107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Home page-mobile</a:t>
              </a:r>
            </a:p>
          </p:txBody>
        </p:sp>
        <p:pic>
          <p:nvPicPr>
            <p:cNvPr id="213" name="Screen Shot 2021-04-20 at 9.57.21 am.png" descr="Screen Shot 2021-04-20 at 9.57.21 a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612352"/>
              <a:ext cx="5114733" cy="110667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eatures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Features</a:t>
            </a:r>
          </a:p>
        </p:txBody>
      </p:sp>
      <p:sp>
        <p:nvSpPr>
          <p:cNvPr id="217" name="Home page…"/>
          <p:cNvSpPr txBox="1"/>
          <p:nvPr/>
        </p:nvSpPr>
        <p:spPr>
          <a:xfrm>
            <a:off x="1350784" y="3186261"/>
            <a:ext cx="7840372" cy="7343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Home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Use of hover and transform to reveal menu item for desktop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Feature disabled for smartphone and tablet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Use of text over main image, and opacity applied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Initially tried flexbox for home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CSS grid applied as I felt it worked better with what I wanted, and allowed be to customise images size and how far I wanted it to spread on screen</a:t>
            </a:r>
          </a:p>
        </p:txBody>
      </p:sp>
      <p:grpSp>
        <p:nvGrpSpPr>
          <p:cNvPr id="220" name="Group"/>
          <p:cNvGrpSpPr/>
          <p:nvPr/>
        </p:nvGrpSpPr>
        <p:grpSpPr>
          <a:xfrm>
            <a:off x="11194988" y="2270835"/>
            <a:ext cx="7564344" cy="9174330"/>
            <a:chOff x="0" y="0"/>
            <a:chExt cx="7564342" cy="9174329"/>
          </a:xfrm>
        </p:grpSpPr>
        <p:sp>
          <p:nvSpPr>
            <p:cNvPr id="218" name="Home page with hover-desktop"/>
            <p:cNvSpPr txBox="1"/>
            <p:nvPr/>
          </p:nvSpPr>
          <p:spPr>
            <a:xfrm>
              <a:off x="0" y="0"/>
              <a:ext cx="7564344" cy="5107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Home page with hover-desktop</a:t>
              </a:r>
            </a:p>
          </p:txBody>
        </p:sp>
        <p:pic>
          <p:nvPicPr>
            <p:cNvPr id="219" name="homepage desktop.png" descr="homepage desktop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12353"/>
              <a:ext cx="7564344" cy="856197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Features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Features</a:t>
            </a:r>
          </a:p>
        </p:txBody>
      </p:sp>
      <p:sp>
        <p:nvSpPr>
          <p:cNvPr id="223" name="Navigation bar…"/>
          <p:cNvSpPr txBox="1"/>
          <p:nvPr/>
        </p:nvSpPr>
        <p:spPr>
          <a:xfrm>
            <a:off x="1350784" y="3186261"/>
            <a:ext cx="7840372" cy="7343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Navigation bar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Applied Javascript for dropdown menu for mobile view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Use of text over image, and opacity applied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With mobile and tablet view, hover and transform feature disabled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Background colour for content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Used this feature as a way to draw people in</a:t>
            </a:r>
          </a:p>
        </p:txBody>
      </p:sp>
      <p:grpSp>
        <p:nvGrpSpPr>
          <p:cNvPr id="226" name="Group"/>
          <p:cNvGrpSpPr/>
          <p:nvPr/>
        </p:nvGrpSpPr>
        <p:grpSpPr>
          <a:xfrm>
            <a:off x="17651967" y="1145123"/>
            <a:ext cx="5098320" cy="11679105"/>
            <a:chOff x="0" y="0"/>
            <a:chExt cx="5098319" cy="11679103"/>
          </a:xfrm>
        </p:grpSpPr>
        <p:sp>
          <p:nvSpPr>
            <p:cNvPr id="224" name="About me page-mobile"/>
            <p:cNvSpPr txBox="1"/>
            <p:nvPr/>
          </p:nvSpPr>
          <p:spPr>
            <a:xfrm>
              <a:off x="-1" y="-1"/>
              <a:ext cx="5098320" cy="5107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About me page-mobile</a:t>
              </a:r>
            </a:p>
          </p:txBody>
        </p:sp>
        <p:pic>
          <p:nvPicPr>
            <p:cNvPr id="225" name="aboutme mobile.png" descr="aboutme mobil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612352"/>
              <a:ext cx="5098320" cy="110667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29" name="Group"/>
          <p:cNvGrpSpPr/>
          <p:nvPr/>
        </p:nvGrpSpPr>
        <p:grpSpPr>
          <a:xfrm>
            <a:off x="11825481" y="1145123"/>
            <a:ext cx="5063756" cy="11679105"/>
            <a:chOff x="0" y="0"/>
            <a:chExt cx="5063754" cy="11679103"/>
          </a:xfrm>
        </p:grpSpPr>
        <p:sp>
          <p:nvSpPr>
            <p:cNvPr id="227" name="Skills &amp; CV page-mobile"/>
            <p:cNvSpPr txBox="1"/>
            <p:nvPr/>
          </p:nvSpPr>
          <p:spPr>
            <a:xfrm>
              <a:off x="-1" y="-1"/>
              <a:ext cx="5063755" cy="5107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Skills &amp; CV page-mobile</a:t>
              </a:r>
            </a:p>
          </p:txBody>
        </p:sp>
        <p:pic>
          <p:nvPicPr>
            <p:cNvPr id="228" name="skillscvmobile.png" descr="skillscvmobil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612352"/>
              <a:ext cx="5063756" cy="110667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Review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Review</a:t>
            </a:r>
          </a:p>
        </p:txBody>
      </p:sp>
      <p:sp>
        <p:nvSpPr>
          <p:cNvPr id="232" name="Favourites bits…"/>
          <p:cNvSpPr txBox="1"/>
          <p:nvPr/>
        </p:nvSpPr>
        <p:spPr>
          <a:xfrm>
            <a:off x="1374832" y="2777455"/>
            <a:ext cx="20014898" cy="10556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Favourites bits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Whilst challenging, enjoyed creating the home page and making it come to life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Designing with CSS and Sass was also enjoyable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Challenges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Designing with CSS also challenging, especially when features don’t match up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Spent way too much time focused on page aesthetics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Javascript menu; spent all night trying to implement onto my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Responsive design and mobile first: struggled initially with the concept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Footer: on some pages, I could not get the footer to the bottom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Tutorial hell, and deciding on what features to add 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Procrastination 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Issues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Some lines of code felt like I was copying directly from sources from Google, YouTube, etc.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Images sourced via Google images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Privacy concerns regarding personal contact info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Achievements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Feel proud of what I’ve created so far in five weeks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Seeing a page come to life out of nothing feels like quite the achievement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nning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Planning</a:t>
            </a:r>
          </a:p>
        </p:txBody>
      </p:sp>
      <p:sp>
        <p:nvSpPr>
          <p:cNvPr id="156" name="Initial thoughts: minimal but easy to navigate…"/>
          <p:cNvSpPr txBox="1"/>
          <p:nvPr/>
        </p:nvSpPr>
        <p:spPr>
          <a:xfrm>
            <a:off x="1302689" y="3874419"/>
            <a:ext cx="7840372" cy="77003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Initial thoughts: minimal but easy to navigate</a:t>
            </a: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A few aesthetic choices I wanted in home page of portfolio: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Using a href on an image to get to a child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Considered the use of hover attribute on the image elements for desktop to make it more engaging for user (see arrow)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Colour scheme: kept to a minimum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Text over main imagery, with low opacity to still allow for see through image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Apply responsive design and flexbox for mobile viewing, contained between two columns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Social media icons below (bottom right) also to use image href to connect to profiles</a:t>
            </a:r>
          </a:p>
        </p:txBody>
      </p:sp>
      <p:pic>
        <p:nvPicPr>
          <p:cNvPr id="157" name="wireframes1.png" descr="wireframes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64440" y="2746487"/>
            <a:ext cx="11435906" cy="7415736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Line"/>
          <p:cNvSpPr/>
          <p:nvPr/>
        </p:nvSpPr>
        <p:spPr>
          <a:xfrm>
            <a:off x="9032029" y="6619117"/>
            <a:ext cx="3331872" cy="389575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nning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Planning</a:t>
            </a:r>
          </a:p>
        </p:txBody>
      </p:sp>
      <p:sp>
        <p:nvSpPr>
          <p:cNvPr id="161" name="Initial planning the child pages…"/>
          <p:cNvSpPr txBox="1"/>
          <p:nvPr/>
        </p:nvSpPr>
        <p:spPr>
          <a:xfrm>
            <a:off x="1302689" y="3874419"/>
            <a:ext cx="7840372" cy="30840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Initial planning the child pages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Fixed navigation bar at top of the page (for both desktop and mobile)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Dropdown menu for mobile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Use of imagery as a way to catch users attention</a:t>
            </a:r>
          </a:p>
        </p:txBody>
      </p:sp>
      <p:pic>
        <p:nvPicPr>
          <p:cNvPr id="162" name="wireframes2.png" descr="wireframes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79356" y="1909245"/>
            <a:ext cx="11861801" cy="8166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nning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Planning</a:t>
            </a:r>
          </a:p>
        </p:txBody>
      </p:sp>
      <p:sp>
        <p:nvSpPr>
          <p:cNvPr id="165" name="Initial planning for blog page:…"/>
          <p:cNvSpPr txBox="1"/>
          <p:nvPr/>
        </p:nvSpPr>
        <p:spPr>
          <a:xfrm>
            <a:off x="1350784" y="3186261"/>
            <a:ext cx="7840372" cy="7343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Initial planning for blog page: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List of blogs, with image href and brief description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Image would lead into blog itself 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Page transitions to blog page, without opening a new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Button to go back to list, also without opening a new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May involve some Javascript and possibly ruled out for now</a:t>
            </a:r>
          </a:p>
        </p:txBody>
      </p:sp>
      <p:grpSp>
        <p:nvGrpSpPr>
          <p:cNvPr id="168" name="Group"/>
          <p:cNvGrpSpPr/>
          <p:nvPr/>
        </p:nvGrpSpPr>
        <p:grpSpPr>
          <a:xfrm>
            <a:off x="13071094" y="505114"/>
            <a:ext cx="9097597" cy="6718569"/>
            <a:chOff x="0" y="0"/>
            <a:chExt cx="9097595" cy="6718567"/>
          </a:xfrm>
        </p:grpSpPr>
        <p:sp>
          <p:nvSpPr>
            <p:cNvPr id="166" name="Blog page"/>
            <p:cNvSpPr txBox="1"/>
            <p:nvPr/>
          </p:nvSpPr>
          <p:spPr>
            <a:xfrm>
              <a:off x="-1" y="-1"/>
              <a:ext cx="9097596" cy="5107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Blog page</a:t>
              </a:r>
            </a:p>
          </p:txBody>
        </p:sp>
        <p:pic>
          <p:nvPicPr>
            <p:cNvPr id="167" name="wireframes5.png" descr="wireframes5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612352"/>
              <a:ext cx="9097596" cy="61062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69" name="wireframes6.png" descr="wireframes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85898" y="7532975"/>
            <a:ext cx="9267985" cy="61819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nning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Planning</a:t>
            </a:r>
          </a:p>
        </p:txBody>
      </p:sp>
      <p:sp>
        <p:nvSpPr>
          <p:cNvPr id="172" name="Contact page…"/>
          <p:cNvSpPr txBox="1"/>
          <p:nvPr/>
        </p:nvSpPr>
        <p:spPr>
          <a:xfrm>
            <a:off x="1350784" y="3186261"/>
            <a:ext cx="7840372" cy="7343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Contact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Create a form in HTML to contact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Also included links to social media</a:t>
            </a:r>
          </a:p>
        </p:txBody>
      </p:sp>
      <p:grpSp>
        <p:nvGrpSpPr>
          <p:cNvPr id="175" name="Group"/>
          <p:cNvGrpSpPr/>
          <p:nvPr/>
        </p:nvGrpSpPr>
        <p:grpSpPr>
          <a:xfrm>
            <a:off x="11645579" y="2115253"/>
            <a:ext cx="11493503" cy="8333955"/>
            <a:chOff x="0" y="0"/>
            <a:chExt cx="11493502" cy="8333954"/>
          </a:xfrm>
        </p:grpSpPr>
        <p:sp>
          <p:nvSpPr>
            <p:cNvPr id="173" name="Contact page"/>
            <p:cNvSpPr txBox="1"/>
            <p:nvPr/>
          </p:nvSpPr>
          <p:spPr>
            <a:xfrm>
              <a:off x="-1" y="0"/>
              <a:ext cx="11493503" cy="5107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Contact page</a:t>
              </a:r>
            </a:p>
          </p:txBody>
        </p:sp>
        <p:pic>
          <p:nvPicPr>
            <p:cNvPr id="174" name="wireframes7.png" descr="wireframes7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612353"/>
              <a:ext cx="11493504" cy="77216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nning: sitemap"/>
          <p:cNvSpPr txBox="1"/>
          <p:nvPr>
            <p:ph type="title"/>
          </p:nvPr>
        </p:nvSpPr>
        <p:spPr>
          <a:xfrm>
            <a:off x="1206500" y="1079971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Planning: sitemap</a:t>
            </a:r>
          </a:p>
        </p:txBody>
      </p:sp>
      <p:sp>
        <p:nvSpPr>
          <p:cNvPr id="178" name="Simple and easy to navigate…"/>
          <p:cNvSpPr txBox="1"/>
          <p:nvPr>
            <p:ph type="body" sz="quarter" idx="1"/>
          </p:nvPr>
        </p:nvSpPr>
        <p:spPr>
          <a:xfrm>
            <a:off x="1206500" y="10765483"/>
            <a:ext cx="21971000" cy="2742558"/>
          </a:xfrm>
          <a:prstGeom prst="rect">
            <a:avLst/>
          </a:prstGeom>
        </p:spPr>
        <p:txBody>
          <a:bodyPr/>
          <a:lstStyle/>
          <a:p>
            <a:pPr marL="368300" indent="-368300">
              <a:buSzPct val="123000"/>
              <a:buChar char="•"/>
              <a:defRPr b="0" sz="2900"/>
            </a:pPr>
            <a:r>
              <a:t>Simple and easy to navigate</a:t>
            </a:r>
          </a:p>
          <a:p>
            <a:pPr marL="368300" indent="-368300">
              <a:buSzPct val="123000"/>
              <a:buChar char="•"/>
              <a:defRPr b="0" sz="2900"/>
            </a:pPr>
            <a:r>
              <a:t>Child pages can be accessed via home page</a:t>
            </a:r>
          </a:p>
          <a:p>
            <a:pPr marL="368300" indent="-368300">
              <a:buSzPct val="123000"/>
              <a:buChar char="•"/>
              <a:defRPr b="0" sz="2900"/>
            </a:pPr>
            <a:r>
              <a:t>Other pages can also be accessed via navigation bar</a:t>
            </a:r>
          </a:p>
          <a:p>
            <a:pPr marL="368300" indent="-368300">
              <a:buSzPct val="123000"/>
              <a:buChar char="•"/>
              <a:defRPr b="0" sz="2900"/>
            </a:pPr>
            <a:r>
              <a:t>Resume can only be accessed via Skills and CV page</a:t>
            </a:r>
          </a:p>
          <a:p>
            <a:pPr marL="368300" indent="-368300">
              <a:buSzPct val="123000"/>
              <a:buChar char="•"/>
              <a:defRPr b="0" sz="2900"/>
            </a:pPr>
            <a:r>
              <a:t>External links to social media accounts placed on footer </a:t>
            </a:r>
          </a:p>
        </p:txBody>
      </p:sp>
      <p:pic>
        <p:nvPicPr>
          <p:cNvPr id="179" name="sitemap.png" descr="sitema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1119" y="3556006"/>
            <a:ext cx="15230072" cy="5209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sting layout"/>
          <p:cNvSpPr txBox="1"/>
          <p:nvPr>
            <p:ph type="title"/>
          </p:nvPr>
        </p:nvSpPr>
        <p:spPr>
          <a:xfrm>
            <a:off x="1206500" y="1079971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Testing layout</a:t>
            </a:r>
          </a:p>
        </p:txBody>
      </p:sp>
      <p:pic>
        <p:nvPicPr>
          <p:cNvPr id="182" name="test.png" descr="tes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76977" y="2022653"/>
            <a:ext cx="8850565" cy="9670695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Initially used this html document as a test page…"/>
          <p:cNvSpPr txBox="1"/>
          <p:nvPr/>
        </p:nvSpPr>
        <p:spPr>
          <a:xfrm>
            <a:off x="1543161" y="3945673"/>
            <a:ext cx="9373956" cy="7700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Initially used this html document as a test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See what sort of layout I wanted for home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Experimenting with flexbox and media queries to understand how they work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Testing out social media icons from Fonts Awesome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sting layout"/>
          <p:cNvSpPr txBox="1"/>
          <p:nvPr>
            <p:ph type="title"/>
          </p:nvPr>
        </p:nvSpPr>
        <p:spPr>
          <a:xfrm>
            <a:off x="1206500" y="1079499"/>
            <a:ext cx="21971000" cy="1434951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Testing layout</a:t>
            </a:r>
          </a:p>
        </p:txBody>
      </p:sp>
      <p:sp>
        <p:nvSpPr>
          <p:cNvPr id="186" name="Layout of page…"/>
          <p:cNvSpPr txBox="1"/>
          <p:nvPr/>
        </p:nvSpPr>
        <p:spPr>
          <a:xfrm>
            <a:off x="1543161" y="3945673"/>
            <a:ext cx="9373956" cy="7700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Layout of page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Experimented a bit with the margins for layout of page (first image)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  <a:p>
            <a:pPr marL="3683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Navigation bar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Changing width between menu items on navigation bar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Experimented with Javascript for dropdown menu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Specifically for mobile</a:t>
            </a:r>
          </a:p>
          <a:p>
            <a:pPr lvl="1" marL="977900" indent="-368300" algn="l" defTabSz="825500">
              <a:buSzPct val="123000"/>
              <a:buChar char="•"/>
              <a:defRPr sz="2900">
                <a:solidFill>
                  <a:srgbClr val="000000"/>
                </a:solidFill>
              </a:defRPr>
            </a:pPr>
            <a:r>
              <a:t>Wanted to ensure position for both mobile and desktop were fixed and always showing</a:t>
            </a:r>
          </a:p>
          <a:p>
            <a:pPr algn="l" defTabSz="825500">
              <a:defRPr sz="2900">
                <a:solidFill>
                  <a:srgbClr val="000000"/>
                </a:solidFill>
              </a:defRPr>
            </a:pPr>
          </a:p>
        </p:txBody>
      </p:sp>
      <p:grpSp>
        <p:nvGrpSpPr>
          <p:cNvPr id="189" name="Group"/>
          <p:cNvGrpSpPr/>
          <p:nvPr/>
        </p:nvGrpSpPr>
        <p:grpSpPr>
          <a:xfrm>
            <a:off x="14955648" y="896615"/>
            <a:ext cx="7142655" cy="5347180"/>
            <a:chOff x="0" y="0"/>
            <a:chExt cx="7142654" cy="5347178"/>
          </a:xfrm>
        </p:grpSpPr>
        <p:sp>
          <p:nvSpPr>
            <p:cNvPr id="187" name="Testing layout of page"/>
            <p:cNvSpPr txBox="1"/>
            <p:nvPr/>
          </p:nvSpPr>
          <p:spPr>
            <a:xfrm>
              <a:off x="-1" y="0"/>
              <a:ext cx="7142655" cy="5107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Testing layout of page</a:t>
              </a:r>
            </a:p>
          </p:txBody>
        </p:sp>
        <p:pic>
          <p:nvPicPr>
            <p:cNvPr id="188" name="betatest.png" descr="betatest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612353"/>
              <a:ext cx="7142656" cy="47348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92" name="Group"/>
          <p:cNvGrpSpPr/>
          <p:nvPr/>
        </p:nvGrpSpPr>
        <p:grpSpPr>
          <a:xfrm>
            <a:off x="15979567" y="6739029"/>
            <a:ext cx="5094816" cy="7662678"/>
            <a:chOff x="0" y="0"/>
            <a:chExt cx="5094814" cy="7662676"/>
          </a:xfrm>
        </p:grpSpPr>
        <p:sp>
          <p:nvSpPr>
            <p:cNvPr id="190" name="Navigation bar-mobile"/>
            <p:cNvSpPr txBox="1"/>
            <p:nvPr/>
          </p:nvSpPr>
          <p:spPr>
            <a:xfrm>
              <a:off x="-1" y="-1"/>
              <a:ext cx="5094816" cy="5107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Navigation bar-mobile</a:t>
              </a:r>
            </a:p>
          </p:txBody>
        </p:sp>
        <p:pic>
          <p:nvPicPr>
            <p:cNvPr id="191" name="betatest2.png" descr="betatest2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612352"/>
              <a:ext cx="5094816" cy="70503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reviews"/>
          <p:cNvSpPr txBox="1"/>
          <p:nvPr>
            <p:ph type="title"/>
          </p:nvPr>
        </p:nvSpPr>
        <p:spPr>
          <a:xfrm>
            <a:off x="1206500" y="1079499"/>
            <a:ext cx="21971000" cy="1433165"/>
          </a:xfrm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Previews</a:t>
            </a:r>
          </a:p>
        </p:txBody>
      </p:sp>
      <p:grpSp>
        <p:nvGrpSpPr>
          <p:cNvPr id="197" name="Group"/>
          <p:cNvGrpSpPr/>
          <p:nvPr/>
        </p:nvGrpSpPr>
        <p:grpSpPr>
          <a:xfrm>
            <a:off x="941378" y="3218518"/>
            <a:ext cx="10147301" cy="9222956"/>
            <a:chOff x="0" y="0"/>
            <a:chExt cx="10147300" cy="9222956"/>
          </a:xfrm>
        </p:grpSpPr>
        <p:sp>
          <p:nvSpPr>
            <p:cNvPr id="195" name="Home page-desktop"/>
            <p:cNvSpPr txBox="1"/>
            <p:nvPr/>
          </p:nvSpPr>
          <p:spPr>
            <a:xfrm>
              <a:off x="0" y="0"/>
              <a:ext cx="10147301" cy="5107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Home page-desktop</a:t>
              </a:r>
            </a:p>
          </p:txBody>
        </p:sp>
        <p:pic>
          <p:nvPicPr>
            <p:cNvPr id="196" name="Screen Shot 2021-04-19 at 10.00.05 pm.png" descr="Screen Shot 2021-04-19 at 10.00.05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612352"/>
              <a:ext cx="10147301" cy="86106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0" name="Group"/>
          <p:cNvGrpSpPr/>
          <p:nvPr/>
        </p:nvGrpSpPr>
        <p:grpSpPr>
          <a:xfrm>
            <a:off x="11677623" y="1368649"/>
            <a:ext cx="12128192" cy="6518776"/>
            <a:chOff x="0" y="0"/>
            <a:chExt cx="12128191" cy="6518774"/>
          </a:xfrm>
        </p:grpSpPr>
        <p:sp>
          <p:nvSpPr>
            <p:cNvPr id="198" name="Blog page-desktop"/>
            <p:cNvSpPr txBox="1"/>
            <p:nvPr/>
          </p:nvSpPr>
          <p:spPr>
            <a:xfrm>
              <a:off x="-1" y="0"/>
              <a:ext cx="12128192" cy="5107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Blog page-desktop</a:t>
              </a:r>
            </a:p>
          </p:txBody>
        </p:sp>
        <p:pic>
          <p:nvPicPr>
            <p:cNvPr id="199" name="Screen Shot 2021-04-19 at 10.03.17 pm.png" descr="Screen Shot 2021-04-19 at 10.03.17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612353"/>
              <a:ext cx="12128192" cy="59064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3" name="Group"/>
          <p:cNvGrpSpPr/>
          <p:nvPr/>
        </p:nvGrpSpPr>
        <p:grpSpPr>
          <a:xfrm>
            <a:off x="11523440" y="9145529"/>
            <a:ext cx="12879443" cy="3501287"/>
            <a:chOff x="0" y="0"/>
            <a:chExt cx="12879442" cy="3501285"/>
          </a:xfrm>
        </p:grpSpPr>
        <p:sp>
          <p:nvSpPr>
            <p:cNvPr id="201" name="Footer on each child page"/>
            <p:cNvSpPr txBox="1"/>
            <p:nvPr/>
          </p:nvSpPr>
          <p:spPr>
            <a:xfrm>
              <a:off x="0" y="0"/>
              <a:ext cx="12879443" cy="5107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defTabSz="825500">
                <a:defRPr b="1" sz="2700">
                  <a:solidFill>
                    <a:srgbClr val="000000"/>
                  </a:solidFill>
                </a:defRPr>
              </a:lvl1pPr>
            </a:lstStyle>
            <a:p>
              <a:pPr/>
              <a:r>
                <a:t>Footer on each child page</a:t>
              </a:r>
            </a:p>
          </p:txBody>
        </p:sp>
        <p:pic>
          <p:nvPicPr>
            <p:cNvPr id="202" name="Screen Shot 2021-04-20 at 9.42.19 am.png" descr="Screen Shot 2021-04-20 at 9.42.19 am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612353"/>
              <a:ext cx="12879443" cy="288893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